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147470377" r:id="rId16"/>
    <p:sldId id="2076137987" r:id="rId17"/>
    <p:sldId id="2076137985" r:id="rId18"/>
    <p:sldId id="286" r:id="rId19"/>
    <p:sldId id="287" r:id="rId20"/>
    <p:sldId id="2076137983" r:id="rId21"/>
    <p:sldId id="2076137981" r:id="rId22"/>
    <p:sldId id="2076137982" r:id="rId23"/>
    <p:sldId id="2076137980" r:id="rId24"/>
    <p:sldId id="2076137976" r:id="rId25"/>
    <p:sldId id="2076137984" r:id="rId26"/>
    <p:sldId id="3766" r:id="rId27"/>
    <p:sldId id="2147470525" r:id="rId28"/>
    <p:sldId id="344" r:id="rId29"/>
    <p:sldId id="2076137977" r:id="rId30"/>
    <p:sldId id="2076137988" r:id="rId31"/>
    <p:sldId id="20761379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3766"/>
            <p14:sldId id="2147470525"/>
            <p14:sldId id="34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769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svg"/><Relationship Id="rId26" Type="http://schemas.openxmlformats.org/officeDocument/2006/relationships/image" Target="../media/image181.png"/><Relationship Id="rId3" Type="http://schemas.openxmlformats.org/officeDocument/2006/relationships/image" Target="../media/image159.tiff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tiff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2.png"/><Relationship Id="rId11" Type="http://schemas.openxmlformats.org/officeDocument/2006/relationships/image" Target="../media/image167.tiff"/><Relationship Id="rId24" Type="http://schemas.openxmlformats.org/officeDocument/2006/relationships/image" Target="../media/image50.png"/><Relationship Id="rId5" Type="http://schemas.openxmlformats.org/officeDocument/2006/relationships/image" Target="../media/image161.tiff"/><Relationship Id="rId15" Type="http://schemas.openxmlformats.org/officeDocument/2006/relationships/image" Target="../media/image171.tiff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tiff"/><Relationship Id="rId9" Type="http://schemas.openxmlformats.org/officeDocument/2006/relationships/image" Target="../media/image165.tiff"/><Relationship Id="rId14" Type="http://schemas.openxmlformats.org/officeDocument/2006/relationships/image" Target="../media/image170.tiff"/><Relationship Id="rId22" Type="http://schemas.openxmlformats.org/officeDocument/2006/relationships/image" Target="../media/image178.png"/><Relationship Id="rId27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9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453629" y="102594"/>
            <a:ext cx="3628642" cy="902375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 Code Technology Review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09" y="477748"/>
            <a:ext cx="959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Architecture / Questions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3" name="Picture 2" descr="A diagram of a cloud server&#10;&#10;Description automatically generated">
            <a:extLst>
              <a:ext uri="{FF2B5EF4-FFF2-40B4-BE49-F238E27FC236}">
                <a16:creationId xmlns:a16="http://schemas.microsoft.com/office/drawing/2014/main" id="{08358504-6EFC-A0B7-AE8E-EF2E1627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632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111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 dirty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 dirty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495" y="4914947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832" y="4674535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803" y="4828527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8B85EA42-D1E5-4EE2-8E79-8F0D3CD8700E}"/>
              </a:ext>
            </a:extLst>
          </p:cNvPr>
          <p:cNvSpPr txBox="1"/>
          <p:nvPr/>
        </p:nvSpPr>
        <p:spPr>
          <a:xfrm>
            <a:off x="2296433" y="320648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0819118-C58F-7BEF-68F7-2C826A604F5A}"/>
              </a:ext>
            </a:extLst>
          </p:cNvPr>
          <p:cNvSpPr txBox="1"/>
          <p:nvPr/>
        </p:nvSpPr>
        <p:spPr>
          <a:xfrm>
            <a:off x="4996766" y="320920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5" name="object 30">
            <a:extLst>
              <a:ext uri="{FF2B5EF4-FFF2-40B4-BE49-F238E27FC236}">
                <a16:creationId xmlns:a16="http://schemas.microsoft.com/office/drawing/2014/main" id="{7187A45B-3E1D-C54A-7655-949A358F20BE}"/>
              </a:ext>
            </a:extLst>
          </p:cNvPr>
          <p:cNvSpPr txBox="1"/>
          <p:nvPr/>
        </p:nvSpPr>
        <p:spPr>
          <a:xfrm>
            <a:off x="7888856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6" name="object 30">
            <a:extLst>
              <a:ext uri="{FF2B5EF4-FFF2-40B4-BE49-F238E27FC236}">
                <a16:creationId xmlns:a16="http://schemas.microsoft.com/office/drawing/2014/main" id="{712D8773-9CAE-70DC-8D47-8AFCB9F17028}"/>
              </a:ext>
            </a:extLst>
          </p:cNvPr>
          <p:cNvSpPr txBox="1"/>
          <p:nvPr/>
        </p:nvSpPr>
        <p:spPr>
          <a:xfrm>
            <a:off x="2790915" y="5151176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7" name="object 30">
            <a:extLst>
              <a:ext uri="{FF2B5EF4-FFF2-40B4-BE49-F238E27FC236}">
                <a16:creationId xmlns:a16="http://schemas.microsoft.com/office/drawing/2014/main" id="{B2EA59B0-9345-2816-02E3-B93048A79120}"/>
              </a:ext>
            </a:extLst>
          </p:cNvPr>
          <p:cNvSpPr txBox="1"/>
          <p:nvPr/>
        </p:nvSpPr>
        <p:spPr>
          <a:xfrm>
            <a:off x="2790409" y="48840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3ED05D3B-9C05-954D-7BBD-CBFACD9FFB0C}"/>
              </a:ext>
            </a:extLst>
          </p:cNvPr>
          <p:cNvSpPr txBox="1"/>
          <p:nvPr/>
        </p:nvSpPr>
        <p:spPr>
          <a:xfrm>
            <a:off x="3219446" y="5154775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59" name="object 30">
            <a:extLst>
              <a:ext uri="{FF2B5EF4-FFF2-40B4-BE49-F238E27FC236}">
                <a16:creationId xmlns:a16="http://schemas.microsoft.com/office/drawing/2014/main" id="{623A752A-9A0B-91BF-56E3-57DBCE3BB247}"/>
              </a:ext>
            </a:extLst>
          </p:cNvPr>
          <p:cNvSpPr txBox="1"/>
          <p:nvPr/>
        </p:nvSpPr>
        <p:spPr>
          <a:xfrm>
            <a:off x="3226157" y="489020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0" name="object 30">
            <a:extLst>
              <a:ext uri="{FF2B5EF4-FFF2-40B4-BE49-F238E27FC236}">
                <a16:creationId xmlns:a16="http://schemas.microsoft.com/office/drawing/2014/main" id="{0FDD4F91-583F-39E9-AE6B-5023BAAC1723}"/>
              </a:ext>
            </a:extLst>
          </p:cNvPr>
          <p:cNvSpPr txBox="1"/>
          <p:nvPr/>
        </p:nvSpPr>
        <p:spPr>
          <a:xfrm>
            <a:off x="3650119" y="4894350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1" name="object 30">
            <a:extLst>
              <a:ext uri="{FF2B5EF4-FFF2-40B4-BE49-F238E27FC236}">
                <a16:creationId xmlns:a16="http://schemas.microsoft.com/office/drawing/2014/main" id="{9D8F8C3E-6165-7FEB-1838-FD8103AB1BFE}"/>
              </a:ext>
            </a:extLst>
          </p:cNvPr>
          <p:cNvSpPr txBox="1"/>
          <p:nvPr/>
        </p:nvSpPr>
        <p:spPr>
          <a:xfrm>
            <a:off x="3650119" y="5147712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62" name="object 30">
            <a:extLst>
              <a:ext uri="{FF2B5EF4-FFF2-40B4-BE49-F238E27FC236}">
                <a16:creationId xmlns:a16="http://schemas.microsoft.com/office/drawing/2014/main" id="{276FF088-55AE-971A-7054-BA3F4DB52926}"/>
              </a:ext>
            </a:extLst>
          </p:cNvPr>
          <p:cNvSpPr txBox="1"/>
          <p:nvPr/>
        </p:nvSpPr>
        <p:spPr>
          <a:xfrm>
            <a:off x="10585029" y="3207288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 dirty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</a:t>
            </a:r>
            <a:r>
              <a:rPr lang="en-US" sz="20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/in/</a:t>
            </a: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97"/>
            <a:ext cx="12192000" cy="6816003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6482</TotalTime>
  <Words>1345</Words>
  <Application>Microsoft Macintosh PowerPoint</Application>
  <PresentationFormat>Widescreen</PresentationFormat>
  <Paragraphs>326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Rancher is always Meeting You At Your Mission</vt:lpstr>
      <vt:lpstr>PowerPoint Presentation</vt:lpstr>
      <vt:lpstr>Recommended Architecture</vt:lpstr>
      <vt:lpstr>PowerPoint Presentation</vt:lpstr>
      <vt:lpstr>PowerPoint Presentation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350</cp:revision>
  <dcterms:created xsi:type="dcterms:W3CDTF">2020-11-17T10:12:06Z</dcterms:created>
  <dcterms:modified xsi:type="dcterms:W3CDTF">2023-07-11T17:29:38Z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